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25192038" cy="35999738"/>
  <p:notesSz cx="6858000" cy="9144000"/>
  <p:defaultTextStyle>
    <a:defPPr>
      <a:defRPr lang="en-US"/>
    </a:defPPr>
    <a:lvl1pPr marL="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1pPr>
    <a:lvl2pPr marL="1382573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2pPr>
    <a:lvl3pPr marL="2765146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3pPr>
    <a:lvl4pPr marL="4147718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4pPr>
    <a:lvl5pPr marL="5530291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5pPr>
    <a:lvl6pPr marL="6912864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6pPr>
    <a:lvl7pPr marL="8295437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7pPr>
    <a:lvl8pPr marL="967801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8pPr>
    <a:lvl9pPr marL="11060582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843"/>
    <a:srgbClr val="DFCCE2"/>
    <a:srgbClr val="B891BF"/>
    <a:srgbClr val="241B46"/>
    <a:srgbClr val="76678E"/>
    <a:srgbClr val="856E98"/>
    <a:srgbClr val="22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5559" autoAdjust="0"/>
  </p:normalViewPr>
  <p:slideViewPr>
    <p:cSldViewPr snapToGrid="0">
      <p:cViewPr>
        <p:scale>
          <a:sx n="45" d="100"/>
          <a:sy n="45" d="100"/>
        </p:scale>
        <p:origin x="108" y="-6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/>
          <p:cNvSpPr txBox="1">
            <a:spLocks noChangeArrowheads="1"/>
          </p:cNvSpPr>
          <p:nvPr/>
        </p:nvSpPr>
        <p:spPr bwMode="auto">
          <a:xfrm>
            <a:off x="6230818" y="16907973"/>
            <a:ext cx="4407107" cy="23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0289" tIns="140143" rIns="280289" bIns="140143">
            <a:spAutoFit/>
          </a:bodyPr>
          <a:lstStyle>
            <a:lvl1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459866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66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 Mitra"/>
                <a:cs typeface="B Mitra"/>
              </a:rPr>
              <a:t>مقدمه یا بیان مسئله</a:t>
            </a:r>
            <a:endParaRPr kumimoji="0" lang="en-US" altLang="fa-IR" sz="66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B Mitra"/>
              <a:cs typeface="B Mit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07"/>
            <a:ext cx="25192038" cy="472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1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8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5pPr>
      <a:lvl6pPr marL="1093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6pPr>
      <a:lvl7pPr marL="2186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7pPr>
      <a:lvl8pPr marL="3279002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8pPr>
      <a:lvl9pPr marL="4372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46500" indent="-546500" algn="l" rtl="0" fontAlgn="base">
        <a:lnSpc>
          <a:spcPct val="90000"/>
        </a:lnSpc>
        <a:spcBef>
          <a:spcPts val="2392"/>
        </a:spcBef>
        <a:spcAft>
          <a:spcPct val="0"/>
        </a:spcAft>
        <a:buFont typeface="Arial" panose="020B0604020202020204" pitchFamily="34" charset="0"/>
        <a:buChar char="•"/>
        <a:defRPr sz="6651" kern="1200">
          <a:solidFill>
            <a:schemeClr val="tx1"/>
          </a:solidFill>
          <a:latin typeface="+mn-lt"/>
          <a:ea typeface="+mn-ea"/>
          <a:cs typeface="+mn-cs"/>
        </a:defRPr>
      </a:lvl1pPr>
      <a:lvl2pPr marL="1639499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5773" kern="1200">
          <a:solidFill>
            <a:schemeClr val="tx1"/>
          </a:solidFill>
          <a:latin typeface="+mn-lt"/>
          <a:ea typeface="+mn-ea"/>
          <a:cs typeface="+mn-cs"/>
        </a:defRPr>
      </a:lvl2pPr>
      <a:lvl3pPr marL="2732501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4726" kern="1200">
          <a:solidFill>
            <a:schemeClr val="tx1"/>
          </a:solidFill>
          <a:latin typeface="+mn-lt"/>
          <a:ea typeface="+mn-ea"/>
          <a:cs typeface="+mn-cs"/>
        </a:defRPr>
      </a:lvl3pPr>
      <a:lvl4pPr marL="3825504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4918502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6011504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7104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8197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9290508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1pPr>
      <a:lvl2pPr marL="1093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2pPr>
      <a:lvl3pPr marL="2186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3pPr>
      <a:lvl4pPr marL="3279002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4pPr>
      <a:lvl5pPr marL="4372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5pPr>
      <a:lvl6pPr marL="5465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6558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7651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8744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B57F7-3C7A-ECD7-31D2-9A482209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93" y="9160453"/>
            <a:ext cx="22286528" cy="1561446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3CE2CE6-C64C-F8E2-EDB7-A06BC04F7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2448"/>
            <a:ext cx="25192038" cy="102059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376732"/>
            <a:ext cx="25267830" cy="2651282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1"/>
          </a:p>
        </p:txBody>
      </p:sp>
      <p:sp>
        <p:nvSpPr>
          <p:cNvPr id="30" name="Rounded Rectangle 29"/>
          <p:cNvSpPr/>
          <p:nvPr/>
        </p:nvSpPr>
        <p:spPr>
          <a:xfrm>
            <a:off x="508485" y="9741468"/>
            <a:ext cx="11837827" cy="6851089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832364" y="9741468"/>
            <a:ext cx="11873622" cy="11441134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8484" y="17082799"/>
            <a:ext cx="11837827" cy="5557733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52034" y="23007689"/>
            <a:ext cx="11837827" cy="12574423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612274" y="12787897"/>
            <a:ext cx="8414499" cy="51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612274" y="19868261"/>
            <a:ext cx="6938361" cy="5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588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63" name="TextBox 20"/>
          <p:cNvSpPr txBox="1">
            <a:spLocks noChangeArrowheads="1"/>
          </p:cNvSpPr>
          <p:nvPr/>
        </p:nvSpPr>
        <p:spPr bwMode="auto">
          <a:xfrm>
            <a:off x="13046510" y="32697111"/>
            <a:ext cx="11410685" cy="13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89615" algn="just" defTabSz="8160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	A. Name, B. Name and C. Name,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Title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35, 3523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9615" algn="just" defTabSz="8160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4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  <a:p>
            <a:pPr indent="389615" algn="just" defTabSz="8160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4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2848841" y="29814253"/>
            <a:ext cx="11837827" cy="5824322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2" name="TextBox 20"/>
          <p:cNvSpPr txBox="1">
            <a:spLocks noChangeArrowheads="1"/>
          </p:cNvSpPr>
          <p:nvPr/>
        </p:nvSpPr>
        <p:spPr bwMode="auto">
          <a:xfrm>
            <a:off x="612274" y="25937853"/>
            <a:ext cx="6938361" cy="5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588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 Text and photos here........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2837911" y="21501541"/>
            <a:ext cx="11837827" cy="7967096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6" name="TextBox 20"/>
          <p:cNvSpPr txBox="1">
            <a:spLocks noChangeArrowheads="1"/>
          </p:cNvSpPr>
          <p:nvPr/>
        </p:nvSpPr>
        <p:spPr bwMode="auto">
          <a:xfrm>
            <a:off x="12921155" y="23996184"/>
            <a:ext cx="8414499" cy="51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96553" y="335335"/>
            <a:ext cx="24279350" cy="9115726"/>
            <a:chOff x="508485" y="338258"/>
            <a:chExt cx="24279350" cy="9025176"/>
          </a:xfrm>
        </p:grpSpPr>
        <p:sp>
          <p:nvSpPr>
            <p:cNvPr id="4" name="Rounded Rectangle 3"/>
            <p:cNvSpPr/>
            <p:nvPr/>
          </p:nvSpPr>
          <p:spPr>
            <a:xfrm>
              <a:off x="508485" y="338258"/>
              <a:ext cx="24245629" cy="9025176"/>
            </a:xfrm>
            <a:prstGeom prst="roundRect">
              <a:avLst>
                <a:gd name="adj" fmla="val 7515"/>
              </a:avLst>
            </a:prstGeom>
            <a:noFill/>
            <a:ln w="76200">
              <a:solidFill>
                <a:srgbClr val="D933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0055" tIns="85028" rIns="170055" bIns="85028" rtlCol="1" anchor="ctr"/>
            <a:lstStyle/>
            <a:p>
              <a:pPr algn="ctr" defTabSz="170037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13125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611B450-1B28-4F91-A5D1-2E591B87BE31}"/>
                    </a:ext>
                  </a:extLst>
                </p:cNvPr>
                <p:cNvSpPr txBox="1"/>
                <p:nvPr/>
              </p:nvSpPr>
              <p:spPr>
                <a:xfrm>
                  <a:off x="3787870" y="1710344"/>
                  <a:ext cx="17715953" cy="279827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𝐭𝐡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National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𝐧𝐝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International Conference of </a:t>
                  </a:r>
                  <a:endPara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defTabSz="1866398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Iranian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Biophysical Chemistry </a:t>
                  </a:r>
                  <a:br>
                    <a:rPr lang="en-US" sz="4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4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6-7 </a:t>
                  </a:r>
                  <a:r>
                    <a:rPr lang="en-US" sz="4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September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2022</a:t>
                  </a: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611B450-1B28-4F91-A5D1-2E591B87B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870" y="1710344"/>
                  <a:ext cx="17715953" cy="2798276"/>
                </a:xfrm>
                <a:prstGeom prst="rect">
                  <a:avLst/>
                </a:prstGeom>
                <a:blipFill>
                  <a:blip r:embed="rId4"/>
                  <a:stretch>
                    <a:fillRect t="-3233" b="-5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226141-8E96-4B7C-B602-BCE58185D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04" b="89833" l="3533" r="89893">
                          <a14:foregroundMark x1="24815" y1="37248" x2="24815" y2="37248"/>
                          <a14:foregroundMark x1="25965" y1="39702" x2="29581" y2="42244"/>
                          <a14:foregroundMark x1="29581" y1="42244" x2="29745" y2="42857"/>
                          <a14:foregroundMark x1="19967" y1="32340" x2="19967" y2="32340"/>
                          <a14:foregroundMark x1="9449" y1="24628" x2="9449" y2="24628"/>
                          <a14:foregroundMark x1="3533" y1="25329" x2="3533" y2="25329"/>
                          <a14:backgroundMark x1="71898" y1="75110" x2="26459" y2="75811"/>
                          <a14:backgroundMark x1="5670" y1="53024" x2="13640" y2="60386"/>
                          <a14:backgroundMark x1="13640" y1="60386" x2="21611" y2="63891"/>
                          <a14:backgroundMark x1="61873" y1="65644" x2="76993" y2="68624"/>
                          <a14:backgroundMark x1="76993" y1="68624" x2="80855" y2="68098"/>
                          <a14:backgroundMark x1="80855" y1="68098" x2="80855" y2="680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" t="21432" r="68127" b="45246"/>
            <a:stretch/>
          </p:blipFill>
          <p:spPr>
            <a:xfrm>
              <a:off x="18305912" y="938415"/>
              <a:ext cx="6481923" cy="3012600"/>
            </a:xfrm>
            <a:custGeom>
              <a:avLst/>
              <a:gdLst>
                <a:gd name="connsiteX0" fmla="*/ 0 w 6514437"/>
                <a:gd name="connsiteY0" fmla="*/ 0 h 1974272"/>
                <a:gd name="connsiteX1" fmla="*/ 6514437 w 6514437"/>
                <a:gd name="connsiteY1" fmla="*/ 0 h 1974272"/>
                <a:gd name="connsiteX2" fmla="*/ 6514437 w 6514437"/>
                <a:gd name="connsiteY2" fmla="*/ 1974272 h 1974272"/>
                <a:gd name="connsiteX3" fmla="*/ 0 w 6514437"/>
                <a:gd name="connsiteY3" fmla="*/ 1974272 h 197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14437" h="1974272">
                  <a:moveTo>
                    <a:pt x="0" y="0"/>
                  </a:moveTo>
                  <a:lnTo>
                    <a:pt x="6514437" y="0"/>
                  </a:lnTo>
                  <a:lnTo>
                    <a:pt x="6514437" y="1974272"/>
                  </a:lnTo>
                  <a:lnTo>
                    <a:pt x="0" y="1974272"/>
                  </a:lnTo>
                  <a:close/>
                </a:path>
              </a:pathLst>
            </a:custGeom>
          </p:spPr>
        </p:pic>
        <p:sp>
          <p:nvSpPr>
            <p:cNvPr id="26" name="Rounded Rectangle 25"/>
            <p:cNvSpPr/>
            <p:nvPr/>
          </p:nvSpPr>
          <p:spPr>
            <a:xfrm>
              <a:off x="6998528" y="6105767"/>
              <a:ext cx="17692272" cy="3159696"/>
            </a:xfrm>
            <a:prstGeom prst="roundRect">
              <a:avLst>
                <a:gd name="adj" fmla="val 28606"/>
              </a:avLst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60"/>
          <p:cNvSpPr txBox="1">
            <a:spLocks noChangeArrowheads="1"/>
          </p:cNvSpPr>
          <p:nvPr/>
        </p:nvSpPr>
        <p:spPr bwMode="auto">
          <a:xfrm>
            <a:off x="2266252" y="5571789"/>
            <a:ext cx="20160117" cy="26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7190" tIns="83596" rIns="167190" bIns="83596">
            <a:spAutoFit/>
          </a:bodyPr>
          <a:lstStyle>
            <a:lvl1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717095" eaLnBrk="0" fontAlgn="base" hangingPunct="0">
              <a:spcBef>
                <a:spcPct val="0"/>
              </a:spcBef>
            </a:pPr>
            <a:r>
              <a:rPr lang="en-US" sz="5400" b="1" dirty="0">
                <a:latin typeface="TimesNewRomanPS-BoldMT"/>
                <a:ea typeface="Times New Roman" panose="02020603050405020304" pitchFamily="18" charset="0"/>
              </a:rPr>
              <a:t>Title</a:t>
            </a:r>
          </a:p>
          <a:p>
            <a:pPr algn="ctr" defTabSz="6717095" eaLnBrk="0" fontAlgn="base" hangingPunct="0">
              <a:spcBef>
                <a:spcPct val="0"/>
              </a:spcBef>
            </a:pP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Author1</a:t>
            </a:r>
            <a:r>
              <a:rPr lang="en-US" sz="3200" b="1" u="sng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Author2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Author3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alt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endParaRPr lang="en-US" sz="2800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r>
              <a:rPr lang="en-US" sz="2800" baseline="30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a,b,c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Affiliation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r>
              <a:rPr lang="en-US" altLang="fa-I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*Email:</a:t>
            </a:r>
            <a:endParaRPr lang="en-US" alt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481AB6F-8339-772F-7264-D206BE439B55}"/>
              </a:ext>
            </a:extLst>
          </p:cNvPr>
          <p:cNvSpPr/>
          <p:nvPr/>
        </p:nvSpPr>
        <p:spPr>
          <a:xfrm>
            <a:off x="832289" y="10131309"/>
            <a:ext cx="5869320" cy="1455355"/>
          </a:xfrm>
          <a:prstGeom prst="roundRect">
            <a:avLst/>
          </a:prstGeom>
          <a:solidFill>
            <a:srgbClr val="DFCCE2"/>
          </a:solidFill>
          <a:ln>
            <a:solidFill>
              <a:srgbClr val="DFC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6240BE-0BF2-ED31-37C8-4A4A8993DB93}"/>
              </a:ext>
            </a:extLst>
          </p:cNvPr>
          <p:cNvSpPr/>
          <p:nvPr/>
        </p:nvSpPr>
        <p:spPr>
          <a:xfrm>
            <a:off x="13251811" y="21800125"/>
            <a:ext cx="5869320" cy="1455355"/>
          </a:xfrm>
          <a:prstGeom prst="roundRect">
            <a:avLst/>
          </a:prstGeom>
          <a:solidFill>
            <a:srgbClr val="DFCCE2"/>
          </a:solidFill>
          <a:ln>
            <a:solidFill>
              <a:srgbClr val="DFC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C1CC7B3-BCCD-AFBB-C6F9-2A23132A7D9C}"/>
              </a:ext>
            </a:extLst>
          </p:cNvPr>
          <p:cNvSpPr/>
          <p:nvPr/>
        </p:nvSpPr>
        <p:spPr>
          <a:xfrm>
            <a:off x="796495" y="23430863"/>
            <a:ext cx="5869320" cy="1455355"/>
          </a:xfrm>
          <a:prstGeom prst="roundRect">
            <a:avLst/>
          </a:prstGeom>
          <a:solidFill>
            <a:srgbClr val="DFCCE2"/>
          </a:solidFill>
          <a:ln>
            <a:solidFill>
              <a:srgbClr val="DFC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49437E5-128B-D12C-24BB-23B106028116}"/>
              </a:ext>
            </a:extLst>
          </p:cNvPr>
          <p:cNvSpPr/>
          <p:nvPr/>
        </p:nvSpPr>
        <p:spPr>
          <a:xfrm>
            <a:off x="832289" y="17382888"/>
            <a:ext cx="5869320" cy="1455355"/>
          </a:xfrm>
          <a:prstGeom prst="roundRect">
            <a:avLst/>
          </a:prstGeom>
          <a:solidFill>
            <a:srgbClr val="DFCCE2"/>
          </a:solidFill>
          <a:ln>
            <a:solidFill>
              <a:srgbClr val="DFC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and Method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095E881-FD3F-5507-CE95-D4101962FE24}"/>
              </a:ext>
            </a:extLst>
          </p:cNvPr>
          <p:cNvSpPr/>
          <p:nvPr/>
        </p:nvSpPr>
        <p:spPr>
          <a:xfrm>
            <a:off x="13235540" y="30194757"/>
            <a:ext cx="5869320" cy="1455355"/>
          </a:xfrm>
          <a:prstGeom prst="roundRect">
            <a:avLst/>
          </a:prstGeom>
          <a:solidFill>
            <a:srgbClr val="DFCCE2"/>
          </a:solidFill>
          <a:ln>
            <a:solidFill>
              <a:srgbClr val="DFC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C70B3C04-D4BD-491A-C3F2-630469AE5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65" l="633" r="98101">
                        <a14:foregroundMark x1="7595" y1="3226" x2="33544" y2="17419"/>
                        <a14:foregroundMark x1="33544" y1="17419" x2="89241" y2="10968"/>
                        <a14:foregroundMark x1="89241" y1="10968" x2="90506" y2="74194"/>
                        <a14:foregroundMark x1="90506" y1="74194" x2="79114" y2="99355"/>
                        <a14:foregroundMark x1="79114" y1="99355" x2="7595" y2="90968"/>
                        <a14:foregroundMark x1="7595" y1="90968" x2="3165" y2="35484"/>
                        <a14:foregroundMark x1="3165" y1="35484" x2="37975" y2="25806"/>
                        <a14:foregroundMark x1="37975" y1="25806" x2="67089" y2="40000"/>
                        <a14:foregroundMark x1="67089" y1="40000" x2="39241" y2="52903"/>
                        <a14:foregroundMark x1="39241" y1="52903" x2="67722" y2="61935"/>
                        <a14:foregroundMark x1="67722" y1="61935" x2="69620" y2="35484"/>
                        <a14:foregroundMark x1="69620" y1="35484" x2="91139" y2="67742"/>
                        <a14:foregroundMark x1="91139" y1="67742" x2="53165" y2="49032"/>
                        <a14:foregroundMark x1="53165" y1="49032" x2="22785" y2="50323"/>
                        <a14:foregroundMark x1="22785" y1="50323" x2="13924" y2="10968"/>
                        <a14:foregroundMark x1="13924" y1="10968" x2="15190" y2="38710"/>
                        <a14:foregroundMark x1="15190" y1="38710" x2="41139" y2="49032"/>
                        <a14:foregroundMark x1="41139" y1="49032" x2="65823" y2="76774"/>
                        <a14:foregroundMark x1="65823" y1="76774" x2="82278" y2="54839"/>
                        <a14:foregroundMark x1="24684" y1="68387" x2="50633" y2="89032"/>
                        <a14:foregroundMark x1="50633" y1="89032" x2="79114" y2="96774"/>
                        <a14:foregroundMark x1="79114" y1="96774" x2="95570" y2="21935"/>
                        <a14:foregroundMark x1="95570" y1="21935" x2="78481" y2="4516"/>
                        <a14:foregroundMark x1="78481" y1="4516" x2="11392" y2="8387"/>
                        <a14:foregroundMark x1="11392" y1="8387" x2="1266" y2="46452"/>
                        <a14:foregroundMark x1="1266" y1="46452" x2="1266" y2="12903"/>
                        <a14:foregroundMark x1="1266" y1="12903" x2="3797" y2="93548"/>
                        <a14:foregroundMark x1="3797" y1="93548" x2="31013" y2="93548"/>
                        <a14:foregroundMark x1="31013" y1="93548" x2="29114" y2="64516"/>
                        <a14:foregroundMark x1="49367" y1="37419" x2="51899" y2="38710"/>
                        <a14:foregroundMark x1="98734" y1="12258" x2="99367" y2="98065"/>
                        <a14:foregroundMark x1="6329" y1="30968" x2="6962" y2="69677"/>
                        <a14:foregroundMark x1="6962" y1="69677" x2="6962" y2="42581"/>
                        <a14:foregroundMark x1="6962" y1="42581" x2="10127" y2="70968"/>
                        <a14:foregroundMark x1="10127" y1="70968" x2="6329" y2="96774"/>
                        <a14:foregroundMark x1="6329" y1="96774" x2="3797" y2="47742"/>
                        <a14:foregroundMark x1="3797" y1="47742" x2="15190" y2="83871"/>
                        <a14:foregroundMark x1="15190" y1="83871" x2="34810" y2="96774"/>
                        <a14:foregroundMark x1="34810" y1="96774" x2="61392" y2="90968"/>
                        <a14:foregroundMark x1="61392" y1="90968" x2="95570" y2="7097"/>
                        <a14:foregroundMark x1="95570" y1="7097" x2="20886" y2="3871"/>
                        <a14:foregroundMark x1="20886" y1="3871" x2="633" y2="18065"/>
                        <a14:foregroundMark x1="633" y1="18065" x2="10759" y2="16129"/>
                        <a14:foregroundMark x1="60759" y1="17419" x2="60127" y2="21935"/>
                        <a14:foregroundMark x1="24051" y1="3871" x2="81013" y2="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91485" y="941513"/>
            <a:ext cx="3060416" cy="222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19B742D-EEFE-D554-38F2-7592908D6F1E}"/>
              </a:ext>
            </a:extLst>
          </p:cNvPr>
          <p:cNvSpPr txBox="1"/>
          <p:nvPr/>
        </p:nvSpPr>
        <p:spPr>
          <a:xfrm>
            <a:off x="1210537" y="3391122"/>
            <a:ext cx="360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DAA43AF-7C22-1705-515A-B353FF9E0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5645" y1="69355" x2="36290" y2="71371"/>
                        <a14:foregroundMark x1="37500" y1="72581" x2="50806" y2="73790"/>
                        <a14:foregroundMark x1="50806" y1="73790" x2="36290" y2="76613"/>
                        <a14:foregroundMark x1="42339" y1="74194" x2="55645" y2="75403"/>
                        <a14:foregroundMark x1="55645" y1="75403" x2="41935" y2="76210"/>
                        <a14:foregroundMark x1="41935" y1="76210" x2="55242" y2="76613"/>
                        <a14:foregroundMark x1="55242" y1="76613" x2="68145" y2="73790"/>
                        <a14:foregroundMark x1="68145" y1="73790" x2="64113" y2="61694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147" y="-38845"/>
            <a:ext cx="5311891" cy="41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پوستر اصلی" id="{95EF4829-6A4C-46FB-904B-52558E580DDE}" vid="{D8E43663-2382-4AE8-8F7B-34DB7721C1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Mitra</vt:lpstr>
      <vt:lpstr>Calibri</vt:lpstr>
      <vt:lpstr>Calibri Light</vt:lpstr>
      <vt:lpstr>Cambria Math</vt:lpstr>
      <vt:lpstr>Times New Roman</vt:lpstr>
      <vt:lpstr>TimesNewRomanPS-BoldMT</vt:lpstr>
      <vt:lpstr>Storyboard Layouts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 Shop</dc:creator>
  <cp:lastModifiedBy>PersianNB1</cp:lastModifiedBy>
  <cp:revision>37</cp:revision>
  <dcterms:created xsi:type="dcterms:W3CDTF">2022-06-11T07:37:09Z</dcterms:created>
  <dcterms:modified xsi:type="dcterms:W3CDTF">2022-08-25T07:57:54Z</dcterms:modified>
</cp:coreProperties>
</file>